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71" r:id="rId8"/>
    <p:sldId id="272" r:id="rId9"/>
    <p:sldId id="278" r:id="rId10"/>
    <p:sldId id="273" r:id="rId11"/>
    <p:sldId id="274" r:id="rId12"/>
    <p:sldId id="270" r:id="rId13"/>
    <p:sldId id="269" r:id="rId14"/>
    <p:sldId id="268" r:id="rId15"/>
    <p:sldId id="282" r:id="rId16"/>
    <p:sldId id="276" r:id="rId17"/>
    <p:sldId id="277" r:id="rId18"/>
    <p:sldId id="267" r:id="rId19"/>
    <p:sldId id="284" r:id="rId20"/>
    <p:sldId id="285" r:id="rId21"/>
    <p:sldId id="283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696275-5341-4A84-962B-DED314D89F99}" v="134" dt="2022-11-14T12:48:40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7" d="100"/>
          <a:sy n="77" d="100"/>
        </p:scale>
        <p:origin x="29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53696275-5341-4A84-962B-DED314D89F99}"/>
    <pc:docChg chg="undo redo custSel addSld delSld modSld">
      <pc:chgData name="Ben Nienhuis" userId="2c6c04f1-77c7-44b5-a463-93386779ab63" providerId="ADAL" clId="{53696275-5341-4A84-962B-DED314D89F99}" dt="2022-11-14T12:48:40.528" v="1026"/>
      <pc:docMkLst>
        <pc:docMk/>
      </pc:docMkLst>
      <pc:sldChg chg="addSp delSp modSp mod modAnim">
        <pc:chgData name="Ben Nienhuis" userId="2c6c04f1-77c7-44b5-a463-93386779ab63" providerId="ADAL" clId="{53696275-5341-4A84-962B-DED314D89F99}" dt="2022-11-14T11:55:15.347" v="322" actId="478"/>
        <pc:sldMkLst>
          <pc:docMk/>
          <pc:sldMk cId="215421133" sldId="258"/>
        </pc:sldMkLst>
        <pc:spChg chg="add del mod">
          <ac:chgData name="Ben Nienhuis" userId="2c6c04f1-77c7-44b5-a463-93386779ab63" providerId="ADAL" clId="{53696275-5341-4A84-962B-DED314D89F99}" dt="2022-11-14T11:23:49.009" v="70"/>
          <ac:spMkLst>
            <pc:docMk/>
            <pc:sldMk cId="215421133" sldId="258"/>
            <ac:spMk id="4" creationId="{B3B81A31-9220-552D-64E2-BCBA8F47DA4F}"/>
          </ac:spMkLst>
        </pc:spChg>
        <pc:spChg chg="mod">
          <ac:chgData name="Ben Nienhuis" userId="2c6c04f1-77c7-44b5-a463-93386779ab63" providerId="ADAL" clId="{53696275-5341-4A84-962B-DED314D89F99}" dt="2022-11-14T11:52:38.229" v="313" actId="12"/>
          <ac:spMkLst>
            <pc:docMk/>
            <pc:sldMk cId="215421133" sldId="258"/>
            <ac:spMk id="5" creationId="{9CF49272-0FDC-33B9-CD27-EF3DC9B69745}"/>
          </ac:spMkLst>
        </pc:spChg>
        <pc:picChg chg="del">
          <ac:chgData name="Ben Nienhuis" userId="2c6c04f1-77c7-44b5-a463-93386779ab63" providerId="ADAL" clId="{53696275-5341-4A84-962B-DED314D89F99}" dt="2022-11-14T11:15:33.615" v="19" actId="478"/>
          <ac:picMkLst>
            <pc:docMk/>
            <pc:sldMk cId="215421133" sldId="258"/>
            <ac:picMk id="2" creationId="{EE9EFF9D-2A64-E93D-7882-D8C4873AA562}"/>
          </ac:picMkLst>
        </pc:picChg>
        <pc:picChg chg="add del mod">
          <ac:chgData name="Ben Nienhuis" userId="2c6c04f1-77c7-44b5-a463-93386779ab63" providerId="ADAL" clId="{53696275-5341-4A84-962B-DED314D89F99}" dt="2022-11-14T11:55:15.347" v="322" actId="478"/>
          <ac:picMkLst>
            <pc:docMk/>
            <pc:sldMk cId="215421133" sldId="258"/>
            <ac:picMk id="6" creationId="{A26B3CB1-55E9-3476-21D3-5A4D2938808B}"/>
          </ac:picMkLst>
        </pc:picChg>
      </pc:sldChg>
      <pc:sldChg chg="del">
        <pc:chgData name="Ben Nienhuis" userId="2c6c04f1-77c7-44b5-a463-93386779ab63" providerId="ADAL" clId="{53696275-5341-4A84-962B-DED314D89F99}" dt="2022-11-14T11:15:38.222" v="20" actId="47"/>
        <pc:sldMkLst>
          <pc:docMk/>
          <pc:sldMk cId="3029268299" sldId="259"/>
        </pc:sldMkLst>
      </pc:sldChg>
      <pc:sldChg chg="del">
        <pc:chgData name="Ben Nienhuis" userId="2c6c04f1-77c7-44b5-a463-93386779ab63" providerId="ADAL" clId="{53696275-5341-4A84-962B-DED314D89F99}" dt="2022-11-14T11:15:39.168" v="21" actId="47"/>
        <pc:sldMkLst>
          <pc:docMk/>
          <pc:sldMk cId="1492875651" sldId="260"/>
        </pc:sldMkLst>
      </pc:sldChg>
      <pc:sldChg chg="del">
        <pc:chgData name="Ben Nienhuis" userId="2c6c04f1-77c7-44b5-a463-93386779ab63" providerId="ADAL" clId="{53696275-5341-4A84-962B-DED314D89F99}" dt="2022-11-14T11:15:39.729" v="22" actId="47"/>
        <pc:sldMkLst>
          <pc:docMk/>
          <pc:sldMk cId="544123909" sldId="261"/>
        </pc:sldMkLst>
      </pc:sldChg>
      <pc:sldChg chg="del">
        <pc:chgData name="Ben Nienhuis" userId="2c6c04f1-77c7-44b5-a463-93386779ab63" providerId="ADAL" clId="{53696275-5341-4A84-962B-DED314D89F99}" dt="2022-11-14T11:15:40.385" v="23" actId="47"/>
        <pc:sldMkLst>
          <pc:docMk/>
          <pc:sldMk cId="2989226346" sldId="262"/>
        </pc:sldMkLst>
      </pc:sldChg>
      <pc:sldChg chg="del">
        <pc:chgData name="Ben Nienhuis" userId="2c6c04f1-77c7-44b5-a463-93386779ab63" providerId="ADAL" clId="{53696275-5341-4A84-962B-DED314D89F99}" dt="2022-11-14T11:15:42.862" v="24" actId="47"/>
        <pc:sldMkLst>
          <pc:docMk/>
          <pc:sldMk cId="4156721530" sldId="263"/>
        </pc:sldMkLst>
      </pc:sldChg>
      <pc:sldChg chg="del">
        <pc:chgData name="Ben Nienhuis" userId="2c6c04f1-77c7-44b5-a463-93386779ab63" providerId="ADAL" clId="{53696275-5341-4A84-962B-DED314D89F99}" dt="2022-11-14T11:15:44.595" v="26" actId="47"/>
        <pc:sldMkLst>
          <pc:docMk/>
          <pc:sldMk cId="548581881" sldId="264"/>
        </pc:sldMkLst>
      </pc:sldChg>
      <pc:sldChg chg="del">
        <pc:chgData name="Ben Nienhuis" userId="2c6c04f1-77c7-44b5-a463-93386779ab63" providerId="ADAL" clId="{53696275-5341-4A84-962B-DED314D89F99}" dt="2022-11-14T11:15:45.155" v="27" actId="47"/>
        <pc:sldMkLst>
          <pc:docMk/>
          <pc:sldMk cId="1307087584" sldId="265"/>
        </pc:sldMkLst>
      </pc:sldChg>
      <pc:sldChg chg="del">
        <pc:chgData name="Ben Nienhuis" userId="2c6c04f1-77c7-44b5-a463-93386779ab63" providerId="ADAL" clId="{53696275-5341-4A84-962B-DED314D89F99}" dt="2022-11-14T11:15:48.655" v="32" actId="47"/>
        <pc:sldMkLst>
          <pc:docMk/>
          <pc:sldMk cId="1768637041" sldId="266"/>
        </pc:sldMkLst>
      </pc:sldChg>
      <pc:sldChg chg="addSp modSp mod modAnim">
        <pc:chgData name="Ben Nienhuis" userId="2c6c04f1-77c7-44b5-a463-93386779ab63" providerId="ADAL" clId="{53696275-5341-4A84-962B-DED314D89F99}" dt="2022-11-14T12:48:40.528" v="1026"/>
        <pc:sldMkLst>
          <pc:docMk/>
          <pc:sldMk cId="1019442433" sldId="267"/>
        </pc:sldMkLst>
        <pc:spChg chg="mod">
          <ac:chgData name="Ben Nienhuis" userId="2c6c04f1-77c7-44b5-a463-93386779ab63" providerId="ADAL" clId="{53696275-5341-4A84-962B-DED314D89F99}" dt="2022-11-14T12:48:23.477" v="1024" actId="20577"/>
          <ac:spMkLst>
            <pc:docMk/>
            <pc:sldMk cId="1019442433" sldId="267"/>
            <ac:spMk id="5" creationId="{9CF49272-0FDC-33B9-CD27-EF3DC9B69745}"/>
          </ac:spMkLst>
        </pc:spChg>
        <pc:picChg chg="add mod">
          <ac:chgData name="Ben Nienhuis" userId="2c6c04f1-77c7-44b5-a463-93386779ab63" providerId="ADAL" clId="{53696275-5341-4A84-962B-DED314D89F99}" dt="2022-11-14T12:43:19.355" v="940" actId="14100"/>
          <ac:picMkLst>
            <pc:docMk/>
            <pc:sldMk cId="1019442433" sldId="267"/>
            <ac:picMk id="2" creationId="{63512F93-7843-9C15-61BA-4454C262897D}"/>
          </ac:picMkLst>
        </pc:picChg>
      </pc:sldChg>
      <pc:sldChg chg="del">
        <pc:chgData name="Ben Nienhuis" userId="2c6c04f1-77c7-44b5-a463-93386779ab63" providerId="ADAL" clId="{53696275-5341-4A84-962B-DED314D89F99}" dt="2022-11-14T11:15:44.055" v="25" actId="47"/>
        <pc:sldMkLst>
          <pc:docMk/>
          <pc:sldMk cId="621132016" sldId="268"/>
        </pc:sldMkLst>
      </pc:sldChg>
      <pc:sldChg chg="addSp delSp modSp add mod modAnim">
        <pc:chgData name="Ben Nienhuis" userId="2c6c04f1-77c7-44b5-a463-93386779ab63" providerId="ADAL" clId="{53696275-5341-4A84-962B-DED314D89F99}" dt="2022-11-14T12:23:56.629" v="849" actId="20577"/>
        <pc:sldMkLst>
          <pc:docMk/>
          <pc:sldMk cId="4169686517" sldId="268"/>
        </pc:sldMkLst>
        <pc:spChg chg="mod">
          <ac:chgData name="Ben Nienhuis" userId="2c6c04f1-77c7-44b5-a463-93386779ab63" providerId="ADAL" clId="{53696275-5341-4A84-962B-DED314D89F99}" dt="2022-11-14T12:23:56.629" v="849" actId="20577"/>
          <ac:spMkLst>
            <pc:docMk/>
            <pc:sldMk cId="4169686517" sldId="268"/>
            <ac:spMk id="5" creationId="{9CF49272-0FDC-33B9-CD27-EF3DC9B69745}"/>
          </ac:spMkLst>
        </pc:spChg>
        <pc:picChg chg="add del">
          <ac:chgData name="Ben Nienhuis" userId="2c6c04f1-77c7-44b5-a463-93386779ab63" providerId="ADAL" clId="{53696275-5341-4A84-962B-DED314D89F99}" dt="2022-11-14T11:35:22.798" v="177" actId="478"/>
          <ac:picMkLst>
            <pc:docMk/>
            <pc:sldMk cId="4169686517" sldId="268"/>
            <ac:picMk id="3" creationId="{B1CCB9E9-ECF3-6209-12AF-017A7118E068}"/>
          </ac:picMkLst>
        </pc:picChg>
      </pc:sldChg>
      <pc:sldChg chg="del">
        <pc:chgData name="Ben Nienhuis" userId="2c6c04f1-77c7-44b5-a463-93386779ab63" providerId="ADAL" clId="{53696275-5341-4A84-962B-DED314D89F99}" dt="2022-11-14T11:15:45.645" v="28" actId="47"/>
        <pc:sldMkLst>
          <pc:docMk/>
          <pc:sldMk cId="1847836691" sldId="269"/>
        </pc:sldMkLst>
      </pc:sldChg>
      <pc:sldChg chg="addSp modSp add mod modAnim">
        <pc:chgData name="Ben Nienhuis" userId="2c6c04f1-77c7-44b5-a463-93386779ab63" providerId="ADAL" clId="{53696275-5341-4A84-962B-DED314D89F99}" dt="2022-11-14T11:34:28.404" v="175"/>
        <pc:sldMkLst>
          <pc:docMk/>
          <pc:sldMk cId="4046168702" sldId="269"/>
        </pc:sldMkLst>
        <pc:spChg chg="mod">
          <ac:chgData name="Ben Nienhuis" userId="2c6c04f1-77c7-44b5-a463-93386779ab63" providerId="ADAL" clId="{53696275-5341-4A84-962B-DED314D89F99}" dt="2022-11-14T11:33:28.637" v="170" actId="6549"/>
          <ac:spMkLst>
            <pc:docMk/>
            <pc:sldMk cId="4046168702" sldId="269"/>
            <ac:spMk id="5" creationId="{9CF49272-0FDC-33B9-CD27-EF3DC9B69745}"/>
          </ac:spMkLst>
        </pc:spChg>
        <pc:picChg chg="add mod">
          <ac:chgData name="Ben Nienhuis" userId="2c6c04f1-77c7-44b5-a463-93386779ab63" providerId="ADAL" clId="{53696275-5341-4A84-962B-DED314D89F99}" dt="2022-11-14T11:34:23.939" v="174" actId="14100"/>
          <ac:picMkLst>
            <pc:docMk/>
            <pc:sldMk cId="4046168702" sldId="269"/>
            <ac:picMk id="3" creationId="{0F5C57C9-14F5-B5CD-3585-50062DB909C2}"/>
          </ac:picMkLst>
        </pc:picChg>
      </pc:sldChg>
      <pc:sldChg chg="del">
        <pc:chgData name="Ben Nienhuis" userId="2c6c04f1-77c7-44b5-a463-93386779ab63" providerId="ADAL" clId="{53696275-5341-4A84-962B-DED314D89F99}" dt="2022-11-14T11:15:46.179" v="29" actId="47"/>
        <pc:sldMkLst>
          <pc:docMk/>
          <pc:sldMk cId="1679217911" sldId="270"/>
        </pc:sldMkLst>
      </pc:sldChg>
      <pc:sldChg chg="addSp modSp add mod modAnim">
        <pc:chgData name="Ben Nienhuis" userId="2c6c04f1-77c7-44b5-a463-93386779ab63" providerId="ADAL" clId="{53696275-5341-4A84-962B-DED314D89F99}" dt="2022-11-14T12:30:25.993" v="863"/>
        <pc:sldMkLst>
          <pc:docMk/>
          <pc:sldMk cId="2635744822" sldId="270"/>
        </pc:sldMkLst>
        <pc:spChg chg="mod">
          <ac:chgData name="Ben Nienhuis" userId="2c6c04f1-77c7-44b5-a463-93386779ab63" providerId="ADAL" clId="{53696275-5341-4A84-962B-DED314D89F99}" dt="2022-11-14T12:21:14.473" v="802" actId="14100"/>
          <ac:spMkLst>
            <pc:docMk/>
            <pc:sldMk cId="2635744822" sldId="270"/>
            <ac:spMk id="5" creationId="{9CF49272-0FDC-33B9-CD27-EF3DC9B69745}"/>
          </ac:spMkLst>
        </pc:spChg>
        <pc:picChg chg="add mod">
          <ac:chgData name="Ben Nienhuis" userId="2c6c04f1-77c7-44b5-a463-93386779ab63" providerId="ADAL" clId="{53696275-5341-4A84-962B-DED314D89F99}" dt="2022-11-14T12:21:18.132" v="803" actId="1076"/>
          <ac:picMkLst>
            <pc:docMk/>
            <pc:sldMk cId="2635744822" sldId="270"/>
            <ac:picMk id="2" creationId="{CA05AF67-1EA0-344D-E1AE-42C60440A66A}"/>
          </ac:picMkLst>
        </pc:picChg>
      </pc:sldChg>
      <pc:sldChg chg="addSp modSp add mod modAnim">
        <pc:chgData name="Ben Nienhuis" userId="2c6c04f1-77c7-44b5-a463-93386779ab63" providerId="ADAL" clId="{53696275-5341-4A84-962B-DED314D89F99}" dt="2022-11-14T11:58:29.208" v="353" actId="6549"/>
        <pc:sldMkLst>
          <pc:docMk/>
          <pc:sldMk cId="1621341069" sldId="271"/>
        </pc:sldMkLst>
        <pc:spChg chg="mod">
          <ac:chgData name="Ben Nienhuis" userId="2c6c04f1-77c7-44b5-a463-93386779ab63" providerId="ADAL" clId="{53696275-5341-4A84-962B-DED314D89F99}" dt="2022-11-14T11:58:29.208" v="353" actId="6549"/>
          <ac:spMkLst>
            <pc:docMk/>
            <pc:sldMk cId="1621341069" sldId="271"/>
            <ac:spMk id="5" creationId="{9CF49272-0FDC-33B9-CD27-EF3DC9B69745}"/>
          </ac:spMkLst>
        </pc:spChg>
        <pc:picChg chg="add mod">
          <ac:chgData name="Ben Nienhuis" userId="2c6c04f1-77c7-44b5-a463-93386779ab63" providerId="ADAL" clId="{53696275-5341-4A84-962B-DED314D89F99}" dt="2022-11-14T11:57:45.875" v="347" actId="1076"/>
          <ac:picMkLst>
            <pc:docMk/>
            <pc:sldMk cId="1621341069" sldId="271"/>
            <ac:picMk id="2" creationId="{142BB5C3-2F38-F420-2AF8-C52C53F01305}"/>
          </ac:picMkLst>
        </pc:picChg>
      </pc:sldChg>
      <pc:sldChg chg="del">
        <pc:chgData name="Ben Nienhuis" userId="2c6c04f1-77c7-44b5-a463-93386779ab63" providerId="ADAL" clId="{53696275-5341-4A84-962B-DED314D89F99}" dt="2022-11-14T11:15:46.764" v="30" actId="47"/>
        <pc:sldMkLst>
          <pc:docMk/>
          <pc:sldMk cId="2867190726" sldId="271"/>
        </pc:sldMkLst>
      </pc:sldChg>
      <pc:sldChg chg="addSp modSp add mod">
        <pc:chgData name="Ben Nienhuis" userId="2c6c04f1-77c7-44b5-a463-93386779ab63" providerId="ADAL" clId="{53696275-5341-4A84-962B-DED314D89F99}" dt="2022-11-14T11:26:29.642" v="152" actId="20577"/>
        <pc:sldMkLst>
          <pc:docMk/>
          <pc:sldMk cId="1492004895" sldId="272"/>
        </pc:sldMkLst>
        <pc:spChg chg="mod">
          <ac:chgData name="Ben Nienhuis" userId="2c6c04f1-77c7-44b5-a463-93386779ab63" providerId="ADAL" clId="{53696275-5341-4A84-962B-DED314D89F99}" dt="2022-11-14T11:26:29.642" v="152" actId="20577"/>
          <ac:spMkLst>
            <pc:docMk/>
            <pc:sldMk cId="1492004895" sldId="272"/>
            <ac:spMk id="5" creationId="{9CF49272-0FDC-33B9-CD27-EF3DC9B69745}"/>
          </ac:spMkLst>
        </pc:spChg>
        <pc:picChg chg="add mod">
          <ac:chgData name="Ben Nienhuis" userId="2c6c04f1-77c7-44b5-a463-93386779ab63" providerId="ADAL" clId="{53696275-5341-4A84-962B-DED314D89F99}" dt="2022-11-14T11:25:45.180" v="99" actId="1076"/>
          <ac:picMkLst>
            <pc:docMk/>
            <pc:sldMk cId="1492004895" sldId="272"/>
            <ac:picMk id="3" creationId="{EA391C49-991C-C0CC-B6A1-AFF44004C57B}"/>
          </ac:picMkLst>
        </pc:picChg>
      </pc:sldChg>
      <pc:sldChg chg="del">
        <pc:chgData name="Ben Nienhuis" userId="2c6c04f1-77c7-44b5-a463-93386779ab63" providerId="ADAL" clId="{53696275-5341-4A84-962B-DED314D89F99}" dt="2022-11-14T11:15:47.732" v="31" actId="47"/>
        <pc:sldMkLst>
          <pc:docMk/>
          <pc:sldMk cId="1506407644" sldId="272"/>
        </pc:sldMkLst>
      </pc:sldChg>
      <pc:sldChg chg="addSp modSp add mod modAnim">
        <pc:chgData name="Ben Nienhuis" userId="2c6c04f1-77c7-44b5-a463-93386779ab63" providerId="ADAL" clId="{53696275-5341-4A84-962B-DED314D89F99}" dt="2022-11-14T12:09:24.027" v="523" actId="1076"/>
        <pc:sldMkLst>
          <pc:docMk/>
          <pc:sldMk cId="3601999947" sldId="273"/>
        </pc:sldMkLst>
        <pc:spChg chg="mod">
          <ac:chgData name="Ben Nienhuis" userId="2c6c04f1-77c7-44b5-a463-93386779ab63" providerId="ADAL" clId="{53696275-5341-4A84-962B-DED314D89F99}" dt="2022-11-14T12:06:58.382" v="510" actId="12"/>
          <ac:spMkLst>
            <pc:docMk/>
            <pc:sldMk cId="3601999947" sldId="273"/>
            <ac:spMk id="5" creationId="{9CF49272-0FDC-33B9-CD27-EF3DC9B69745}"/>
          </ac:spMkLst>
        </pc:spChg>
        <pc:picChg chg="add mod">
          <ac:chgData name="Ben Nienhuis" userId="2c6c04f1-77c7-44b5-a463-93386779ab63" providerId="ADAL" clId="{53696275-5341-4A84-962B-DED314D89F99}" dt="2022-11-14T12:08:57.179" v="519" actId="1076"/>
          <ac:picMkLst>
            <pc:docMk/>
            <pc:sldMk cId="3601999947" sldId="273"/>
            <ac:picMk id="2" creationId="{28591BDC-3202-35BB-0AC0-F59BAD97C527}"/>
          </ac:picMkLst>
        </pc:picChg>
        <pc:picChg chg="add mod">
          <ac:chgData name="Ben Nienhuis" userId="2c6c04f1-77c7-44b5-a463-93386779ab63" providerId="ADAL" clId="{53696275-5341-4A84-962B-DED314D89F99}" dt="2022-11-14T12:09:24.027" v="523" actId="1076"/>
          <ac:picMkLst>
            <pc:docMk/>
            <pc:sldMk cId="3601999947" sldId="273"/>
            <ac:picMk id="3" creationId="{FB0802E2-7BB4-C19C-E370-296D10F7619E}"/>
          </ac:picMkLst>
        </pc:picChg>
      </pc:sldChg>
      <pc:sldChg chg="addSp modSp add mod modAnim">
        <pc:chgData name="Ben Nienhuis" userId="2c6c04f1-77c7-44b5-a463-93386779ab63" providerId="ADAL" clId="{53696275-5341-4A84-962B-DED314D89F99}" dt="2022-11-14T12:14:46.738" v="710"/>
        <pc:sldMkLst>
          <pc:docMk/>
          <pc:sldMk cId="3474053427" sldId="274"/>
        </pc:sldMkLst>
        <pc:spChg chg="mod">
          <ac:chgData name="Ben Nienhuis" userId="2c6c04f1-77c7-44b5-a463-93386779ab63" providerId="ADAL" clId="{53696275-5341-4A84-962B-DED314D89F99}" dt="2022-11-14T12:14:09.987" v="706" actId="20577"/>
          <ac:spMkLst>
            <pc:docMk/>
            <pc:sldMk cId="3474053427" sldId="274"/>
            <ac:spMk id="5" creationId="{9CF49272-0FDC-33B9-CD27-EF3DC9B69745}"/>
          </ac:spMkLst>
        </pc:spChg>
        <pc:picChg chg="add mod">
          <ac:chgData name="Ben Nienhuis" userId="2c6c04f1-77c7-44b5-a463-93386779ab63" providerId="ADAL" clId="{53696275-5341-4A84-962B-DED314D89F99}" dt="2022-11-14T12:11:08.395" v="530" actId="14100"/>
          <ac:picMkLst>
            <pc:docMk/>
            <pc:sldMk cId="3474053427" sldId="274"/>
            <ac:picMk id="2" creationId="{5EF08EC3-8A78-54FC-609B-A639D2B12CAD}"/>
          </ac:picMkLst>
        </pc:picChg>
      </pc:sldChg>
      <pc:sldChg chg="add del">
        <pc:chgData name="Ben Nienhuis" userId="2c6c04f1-77c7-44b5-a463-93386779ab63" providerId="ADAL" clId="{53696275-5341-4A84-962B-DED314D89F99}" dt="2022-11-14T11:45:13.476" v="186" actId="2696"/>
        <pc:sldMkLst>
          <pc:docMk/>
          <pc:sldMk cId="2258100220" sldId="275"/>
        </pc:sldMkLst>
      </pc:sldChg>
      <pc:sldChg chg="addSp modSp add mod modAnim">
        <pc:chgData name="Ben Nienhuis" userId="2c6c04f1-77c7-44b5-a463-93386779ab63" providerId="ADAL" clId="{53696275-5341-4A84-962B-DED314D89F99}" dt="2022-11-14T12:29:27.724" v="862" actId="1076"/>
        <pc:sldMkLst>
          <pc:docMk/>
          <pc:sldMk cId="2065933947" sldId="276"/>
        </pc:sldMkLst>
        <pc:spChg chg="mod">
          <ac:chgData name="Ben Nienhuis" userId="2c6c04f1-77c7-44b5-a463-93386779ab63" providerId="ADAL" clId="{53696275-5341-4A84-962B-DED314D89F99}" dt="2022-11-14T12:26:47.744" v="855" actId="6549"/>
          <ac:spMkLst>
            <pc:docMk/>
            <pc:sldMk cId="2065933947" sldId="276"/>
            <ac:spMk id="5" creationId="{9CF49272-0FDC-33B9-CD27-EF3DC9B69745}"/>
          </ac:spMkLst>
        </pc:spChg>
        <pc:picChg chg="add mod ord">
          <ac:chgData name="Ben Nienhuis" userId="2c6c04f1-77c7-44b5-a463-93386779ab63" providerId="ADAL" clId="{53696275-5341-4A84-962B-DED314D89F99}" dt="2022-11-14T12:29:27.724" v="862" actId="1076"/>
          <ac:picMkLst>
            <pc:docMk/>
            <pc:sldMk cId="2065933947" sldId="276"/>
            <ac:picMk id="3" creationId="{A6FB5975-1B8A-AE1C-83DE-7CB3AB97D22B}"/>
          </ac:picMkLst>
        </pc:picChg>
      </pc:sldChg>
      <pc:sldChg chg="addSp modSp add mod modAnim">
        <pc:chgData name="Ben Nienhuis" userId="2c6c04f1-77c7-44b5-a463-93386779ab63" providerId="ADAL" clId="{53696275-5341-4A84-962B-DED314D89F99}" dt="2022-11-14T11:48:15.250" v="195"/>
        <pc:sldMkLst>
          <pc:docMk/>
          <pc:sldMk cId="512942265" sldId="277"/>
        </pc:sldMkLst>
        <pc:spChg chg="mod">
          <ac:chgData name="Ben Nienhuis" userId="2c6c04f1-77c7-44b5-a463-93386779ab63" providerId="ADAL" clId="{53696275-5341-4A84-962B-DED314D89F99}" dt="2022-11-14T11:44:57.083" v="185" actId="6549"/>
          <ac:spMkLst>
            <pc:docMk/>
            <pc:sldMk cId="512942265" sldId="277"/>
            <ac:spMk id="5" creationId="{9CF49272-0FDC-33B9-CD27-EF3DC9B69745}"/>
          </ac:spMkLst>
        </pc:spChg>
        <pc:picChg chg="add mod">
          <ac:chgData name="Ben Nienhuis" userId="2c6c04f1-77c7-44b5-a463-93386779ab63" providerId="ADAL" clId="{53696275-5341-4A84-962B-DED314D89F99}" dt="2022-11-14T11:45:59.939" v="188" actId="1076"/>
          <ac:picMkLst>
            <pc:docMk/>
            <pc:sldMk cId="512942265" sldId="277"/>
            <ac:picMk id="3" creationId="{112ECC09-4811-2642-B648-B1B8531E9B3D}"/>
          </ac:picMkLst>
        </pc:picChg>
        <pc:picChg chg="add mod">
          <ac:chgData name="Ben Nienhuis" userId="2c6c04f1-77c7-44b5-a463-93386779ab63" providerId="ADAL" clId="{53696275-5341-4A84-962B-DED314D89F99}" dt="2022-11-14T11:47:22.534" v="191" actId="1076"/>
          <ac:picMkLst>
            <pc:docMk/>
            <pc:sldMk cId="512942265" sldId="277"/>
            <ac:picMk id="6" creationId="{DDC90F04-1F13-7BBF-66FC-212088619A1C}"/>
          </ac:picMkLst>
        </pc:picChg>
        <pc:picChg chg="add mod">
          <ac:chgData name="Ben Nienhuis" userId="2c6c04f1-77c7-44b5-a463-93386779ab63" providerId="ADAL" clId="{53696275-5341-4A84-962B-DED314D89F99}" dt="2022-11-14T11:48:10.596" v="194" actId="1076"/>
          <ac:picMkLst>
            <pc:docMk/>
            <pc:sldMk cId="512942265" sldId="277"/>
            <ac:picMk id="8" creationId="{4FB281E2-0208-8808-D102-51ABB744A94A}"/>
          </ac:picMkLst>
        </pc:picChg>
      </pc:sldChg>
      <pc:sldChg chg="add del">
        <pc:chgData name="Ben Nienhuis" userId="2c6c04f1-77c7-44b5-a463-93386779ab63" providerId="ADAL" clId="{53696275-5341-4A84-962B-DED314D89F99}" dt="2022-11-14T11:59:41.847" v="355" actId="47"/>
        <pc:sldMkLst>
          <pc:docMk/>
          <pc:sldMk cId="827117473" sldId="278"/>
        </pc:sldMkLst>
      </pc:sldChg>
      <pc:sldChg chg="addSp delSp modSp add mod modAnim">
        <pc:chgData name="Ben Nienhuis" userId="2c6c04f1-77c7-44b5-a463-93386779ab63" providerId="ADAL" clId="{53696275-5341-4A84-962B-DED314D89F99}" dt="2022-11-14T12:03:43.686" v="495" actId="14100"/>
        <pc:sldMkLst>
          <pc:docMk/>
          <pc:sldMk cId="2571069451" sldId="278"/>
        </pc:sldMkLst>
        <pc:spChg chg="mod">
          <ac:chgData name="Ben Nienhuis" userId="2c6c04f1-77c7-44b5-a463-93386779ab63" providerId="ADAL" clId="{53696275-5341-4A84-962B-DED314D89F99}" dt="2022-11-14T12:02:20.212" v="488" actId="6549"/>
          <ac:spMkLst>
            <pc:docMk/>
            <pc:sldMk cId="2571069451" sldId="278"/>
            <ac:spMk id="5" creationId="{9CF49272-0FDC-33B9-CD27-EF3DC9B69745}"/>
          </ac:spMkLst>
        </pc:spChg>
        <pc:picChg chg="add mod">
          <ac:chgData name="Ben Nienhuis" userId="2c6c04f1-77c7-44b5-a463-93386779ab63" providerId="ADAL" clId="{53696275-5341-4A84-962B-DED314D89F99}" dt="2022-11-14T12:03:43.686" v="495" actId="14100"/>
          <ac:picMkLst>
            <pc:docMk/>
            <pc:sldMk cId="2571069451" sldId="278"/>
            <ac:picMk id="2" creationId="{12C401F7-4E3B-C519-1931-189C1B31D6A5}"/>
          </ac:picMkLst>
        </pc:picChg>
        <pc:picChg chg="del">
          <ac:chgData name="Ben Nienhuis" userId="2c6c04f1-77c7-44b5-a463-93386779ab63" providerId="ADAL" clId="{53696275-5341-4A84-962B-DED314D89F99}" dt="2022-11-14T11:59:57.014" v="358" actId="478"/>
          <ac:picMkLst>
            <pc:docMk/>
            <pc:sldMk cId="2571069451" sldId="278"/>
            <ac:picMk id="3" creationId="{EA391C49-991C-C0CC-B6A1-AFF44004C57B}"/>
          </ac:picMkLst>
        </pc:picChg>
      </pc:sldChg>
      <pc:sldChg chg="addSp delSp add del mod delAnim">
        <pc:chgData name="Ben Nienhuis" userId="2c6c04f1-77c7-44b5-a463-93386779ab63" providerId="ADAL" clId="{53696275-5341-4A84-962B-DED314D89F99}" dt="2022-11-14T12:39:32.684" v="913" actId="47"/>
        <pc:sldMkLst>
          <pc:docMk/>
          <pc:sldMk cId="17855087" sldId="279"/>
        </pc:sldMkLst>
        <pc:spChg chg="add del">
          <ac:chgData name="Ben Nienhuis" userId="2c6c04f1-77c7-44b5-a463-93386779ab63" providerId="ADAL" clId="{53696275-5341-4A84-962B-DED314D89F99}" dt="2022-11-14T12:35:46.091" v="911" actId="22"/>
          <ac:spMkLst>
            <pc:docMk/>
            <pc:sldMk cId="17855087" sldId="279"/>
            <ac:spMk id="4" creationId="{ACE685B4-F96C-BF66-5237-B312C1DC9E5C}"/>
          </ac:spMkLst>
        </pc:spChg>
        <pc:picChg chg="del">
          <ac:chgData name="Ben Nienhuis" userId="2c6c04f1-77c7-44b5-a463-93386779ab63" providerId="ADAL" clId="{53696275-5341-4A84-962B-DED314D89F99}" dt="2022-11-14T12:35:03.812" v="907" actId="478"/>
          <ac:picMkLst>
            <pc:docMk/>
            <pc:sldMk cId="17855087" sldId="279"/>
            <ac:picMk id="3" creationId="{112ECC09-4811-2642-B648-B1B8531E9B3D}"/>
          </ac:picMkLst>
        </pc:picChg>
        <pc:picChg chg="del">
          <ac:chgData name="Ben Nienhuis" userId="2c6c04f1-77c7-44b5-a463-93386779ab63" providerId="ADAL" clId="{53696275-5341-4A84-962B-DED314D89F99}" dt="2022-11-14T12:35:03.009" v="906" actId="478"/>
          <ac:picMkLst>
            <pc:docMk/>
            <pc:sldMk cId="17855087" sldId="279"/>
            <ac:picMk id="6" creationId="{DDC90F04-1F13-7BBF-66FC-212088619A1C}"/>
          </ac:picMkLst>
        </pc:picChg>
        <pc:picChg chg="del">
          <ac:chgData name="Ben Nienhuis" userId="2c6c04f1-77c7-44b5-a463-93386779ab63" providerId="ADAL" clId="{53696275-5341-4A84-962B-DED314D89F99}" dt="2022-11-14T12:35:02.150" v="905" actId="478"/>
          <ac:picMkLst>
            <pc:docMk/>
            <pc:sldMk cId="17855087" sldId="279"/>
            <ac:picMk id="8" creationId="{4FB281E2-0208-8808-D102-51ABB744A94A}"/>
          </ac:picMkLst>
        </pc:picChg>
      </pc:sldChg>
      <pc:sldChg chg="add del">
        <pc:chgData name="Ben Nienhuis" userId="2c6c04f1-77c7-44b5-a463-93386779ab63" providerId="ADAL" clId="{53696275-5341-4A84-962B-DED314D89F99}" dt="2022-11-14T12:39:34.296" v="914" actId="47"/>
        <pc:sldMkLst>
          <pc:docMk/>
          <pc:sldMk cId="1628258707" sldId="280"/>
        </pc:sldMkLst>
      </pc:sldChg>
      <pc:sldChg chg="add del">
        <pc:chgData name="Ben Nienhuis" userId="2c6c04f1-77c7-44b5-a463-93386779ab63" providerId="ADAL" clId="{53696275-5341-4A84-962B-DED314D89F99}" dt="2022-11-14T12:39:59.914" v="917" actId="47"/>
        <pc:sldMkLst>
          <pc:docMk/>
          <pc:sldMk cId="3241985134" sldId="281"/>
        </pc:sldMkLst>
      </pc:sldChg>
      <pc:sldChg chg="add">
        <pc:chgData name="Ben Nienhuis" userId="2c6c04f1-77c7-44b5-a463-93386779ab63" providerId="ADAL" clId="{53696275-5341-4A84-962B-DED314D89F99}" dt="2022-11-14T12:39:21.172" v="912" actId="2890"/>
        <pc:sldMkLst>
          <pc:docMk/>
          <pc:sldMk cId="122132207" sldId="282"/>
        </pc:sldMkLst>
      </pc:sldChg>
      <pc:sldChg chg="add">
        <pc:chgData name="Ben Nienhuis" userId="2c6c04f1-77c7-44b5-a463-93386779ab63" providerId="ADAL" clId="{53696275-5341-4A84-962B-DED314D89F99}" dt="2022-11-14T12:40:03.903" v="918" actId="2890"/>
        <pc:sldMkLst>
          <pc:docMk/>
          <pc:sldMk cId="3622775429" sldId="283"/>
        </pc:sldMkLst>
      </pc:sldChg>
      <pc:sldChg chg="addSp modSp add mod modAnim">
        <pc:chgData name="Ben Nienhuis" userId="2c6c04f1-77c7-44b5-a463-93386779ab63" providerId="ADAL" clId="{53696275-5341-4A84-962B-DED314D89F99}" dt="2022-11-14T12:47:45.581" v="1022"/>
        <pc:sldMkLst>
          <pc:docMk/>
          <pc:sldMk cId="675109559" sldId="284"/>
        </pc:sldMkLst>
        <pc:spChg chg="mod">
          <ac:chgData name="Ben Nienhuis" userId="2c6c04f1-77c7-44b5-a463-93386779ab63" providerId="ADAL" clId="{53696275-5341-4A84-962B-DED314D89F99}" dt="2022-11-14T12:47:29.682" v="1019" actId="12"/>
          <ac:spMkLst>
            <pc:docMk/>
            <pc:sldMk cId="675109559" sldId="284"/>
            <ac:spMk id="5" creationId="{9CF49272-0FDC-33B9-CD27-EF3DC9B69745}"/>
          </ac:spMkLst>
        </pc:spChg>
        <pc:picChg chg="add mod">
          <ac:chgData name="Ben Nienhuis" userId="2c6c04f1-77c7-44b5-a463-93386779ab63" providerId="ADAL" clId="{53696275-5341-4A84-962B-DED314D89F99}" dt="2022-11-14T12:46:56.667" v="1015" actId="14100"/>
          <ac:picMkLst>
            <pc:docMk/>
            <pc:sldMk cId="675109559" sldId="284"/>
            <ac:picMk id="2" creationId="{05E04724-097B-3F98-0496-DB0E1CC3B779}"/>
          </ac:picMkLst>
        </pc:picChg>
      </pc:sldChg>
      <pc:sldChg chg="add">
        <pc:chgData name="Ben Nienhuis" userId="2c6c04f1-77c7-44b5-a463-93386779ab63" providerId="ADAL" clId="{53696275-5341-4A84-962B-DED314D89F99}" dt="2022-11-14T12:40:10.716" v="920" actId="2890"/>
        <pc:sldMkLst>
          <pc:docMk/>
          <pc:sldMk cId="1379743030" sldId="28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5DE6E2B-B96B-BEE8-3CF8-562308776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81" y="3947956"/>
            <a:ext cx="9467850" cy="240982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A0B7F4F-522F-B728-DE0D-EB75847CEB95}"/>
              </a:ext>
            </a:extLst>
          </p:cNvPr>
          <p:cNvSpPr txBox="1"/>
          <p:nvPr/>
        </p:nvSpPr>
        <p:spPr>
          <a:xfrm>
            <a:off x="1613940" y="1178171"/>
            <a:ext cx="83345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BLOK 2 VERWERKT OOGST</a:t>
            </a:r>
          </a:p>
          <a:p>
            <a:pPr algn="ctr"/>
            <a:r>
              <a:rPr lang="nl-NL" sz="3600" dirty="0"/>
              <a:t>Teelt &amp; Technologie</a:t>
            </a:r>
          </a:p>
          <a:p>
            <a:pPr algn="ctr"/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32460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Les 3 Ademhaling</a:t>
            </a:r>
          </a:p>
          <a:p>
            <a:r>
              <a:rPr lang="nl-NL" sz="2400" dirty="0"/>
              <a:t>De snelheid van ademhaling heeft invloed op het kwaliteitsverlies tijdens het bewaren van producten. Hoe groter de snelheid, hoe sneller de uitputting en hoe meer de kwaliteit afneemt.</a:t>
            </a:r>
          </a:p>
          <a:p>
            <a:endParaRPr lang="nl-NL" sz="2400" dirty="0"/>
          </a:p>
          <a:p>
            <a:r>
              <a:rPr lang="nl-NL" sz="2400" dirty="0"/>
              <a:t>Zie hierna de relatie tussen de ademhalingssnelheid en de bewaarbaarheid van enkele groentes.</a:t>
            </a:r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F5C57C9-14F5-B5CD-3585-50062DB9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83" y="1976437"/>
            <a:ext cx="10098157" cy="439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6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Les 3 Ademhaling</a:t>
            </a:r>
          </a:p>
          <a:p>
            <a:r>
              <a:rPr lang="nl-NL" sz="2400" dirty="0"/>
              <a:t>Betekenis ademhalingssnelheid voor de logistiek</a:t>
            </a:r>
          </a:p>
          <a:p>
            <a:endParaRPr lang="nl-NL" sz="2400" dirty="0"/>
          </a:p>
          <a:p>
            <a:r>
              <a:rPr lang="nl-NL" sz="2400" dirty="0"/>
              <a:t>Door de ademhaling worden koolhydraten verbruikt. Bij een groeiende plant worden deze weer aangevuld door de fotosynthese in de bladeren. </a:t>
            </a:r>
          </a:p>
          <a:p>
            <a:endParaRPr lang="nl-NL" sz="2400" dirty="0"/>
          </a:p>
          <a:p>
            <a:r>
              <a:rPr lang="nl-NL" sz="2400" dirty="0"/>
              <a:t>Geoogste producten worden meestal in het donker bewaard of zijn ze verpakt. Hierdoor komt er weinig licht bij het product.</a:t>
            </a:r>
          </a:p>
          <a:p>
            <a:endParaRPr lang="nl-NL" sz="2400" dirty="0"/>
          </a:p>
          <a:p>
            <a:r>
              <a:rPr lang="nl-NL" sz="2400" dirty="0"/>
              <a:t>Voorraden aan suikers, zetmeel en zuren worden opgebruikt. Hierdoor zal de smaak van het product verslechteren.</a:t>
            </a:r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16968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Les 3 Ademhaling</a:t>
            </a:r>
          </a:p>
          <a:p>
            <a:r>
              <a:rPr lang="nl-NL" sz="2400" dirty="0"/>
              <a:t>Betekenis ademhalingssnelheid voor de logistiek</a:t>
            </a:r>
          </a:p>
          <a:p>
            <a:endParaRPr lang="nl-NL" sz="2400" dirty="0"/>
          </a:p>
          <a:p>
            <a:r>
              <a:rPr lang="nl-NL" sz="2400" dirty="0"/>
              <a:t>Door de ademhaling worden koolhydraten verbruikt. Bij een groeiende plant worden deze weer aangevuld door de fotosynthese in de bladeren. </a:t>
            </a:r>
          </a:p>
          <a:p>
            <a:endParaRPr lang="nl-NL" sz="2400" dirty="0"/>
          </a:p>
          <a:p>
            <a:r>
              <a:rPr lang="nl-NL" sz="2400" dirty="0"/>
              <a:t>Geoogste producten worden meestal in het donker bewaard of zijn ze verpakt. Hierdoor komt er weinig licht bij het product.</a:t>
            </a:r>
          </a:p>
          <a:p>
            <a:endParaRPr lang="nl-NL" sz="2400" dirty="0"/>
          </a:p>
          <a:p>
            <a:r>
              <a:rPr lang="nl-NL" sz="2400" dirty="0"/>
              <a:t>Voorraden aan suikers, zetmeel en zuren worden opgebruikt. Hierdoor zal de smaak van het product verslechteren.</a:t>
            </a:r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2213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6FB5975-1B8A-AE1C-83DE-7CB3AB97D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603" y="4253761"/>
            <a:ext cx="4038600" cy="242887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Les 3 Ademhaling</a:t>
            </a:r>
          </a:p>
          <a:p>
            <a:r>
              <a:rPr lang="nl-NL" sz="2400" dirty="0"/>
              <a:t>Betekenis ademhalingssnelheid voor de logistiek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Als er geen reserves aan koolhydraten meer beschikbaar zijn, ontstaat er een tekort aan energie en bouwstoffen, zodat de weefsels zichzelf niet meer in stand kunnen houden.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Bovendien gaan de cellen dan andere aanwezige stoffen verademen, zoals eiwitten, waardoor de cellen steeds slechter gaan functioneren.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Uiteindelijk zullen ook de membranen aangetast worden.</a:t>
            </a:r>
          </a:p>
        </p:txBody>
      </p:sp>
    </p:spTree>
    <p:extLst>
      <p:ext uri="{BB962C8B-B14F-4D97-AF65-F5344CB8AC3E}">
        <p14:creationId xmlns:p14="http://schemas.microsoft.com/office/powerpoint/2010/main" val="206593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12ECC09-4811-2642-B648-B1B8531E9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83" y="1261856"/>
            <a:ext cx="6448425" cy="51720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DC90F04-1F13-7BBF-66FC-212088619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08" y="1261856"/>
            <a:ext cx="6515100" cy="55626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FB281E2-0208-8808-D102-51ABB744A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08" y="1261856"/>
            <a:ext cx="656272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4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Les 3 Ademhaling</a:t>
            </a:r>
          </a:p>
          <a:p>
            <a:endParaRPr lang="nl-NL" sz="2400" dirty="0"/>
          </a:p>
          <a:p>
            <a:r>
              <a:rPr lang="nl-NL" sz="2400" dirty="0"/>
              <a:t>Gassamenstelling verpakking</a:t>
            </a:r>
          </a:p>
          <a:p>
            <a:endParaRPr lang="nl-NL" sz="2400" dirty="0"/>
          </a:p>
          <a:p>
            <a:r>
              <a:rPr lang="nl-NL" sz="2400" dirty="0"/>
              <a:t>In een verpakking kun je bijvoorbeeld de zuurstofconcentratie (O2) verlagen of die van kooldioxide (CO2) verhogen. </a:t>
            </a:r>
          </a:p>
          <a:p>
            <a:r>
              <a:rPr lang="nl-NL" sz="2400" dirty="0"/>
              <a:t>Hierdoor wordt de ademhalingssnelheid van het product verlaagd, zodat het langer kan worden bewaard of vervoerd. </a:t>
            </a:r>
          </a:p>
          <a:p>
            <a:r>
              <a:rPr lang="nl-NL" sz="2400" dirty="0"/>
              <a:t>Vruchten en bloemen kunnen bijvoorbeeld met schepen worden vervoerd in plaats van met vliegtuigen, omdat de producten in containers worden verpakt die zelf koelen en die de </a:t>
            </a:r>
            <a:r>
              <a:rPr lang="nl-NL" sz="2400" dirty="0" err="1"/>
              <a:t>de</a:t>
            </a:r>
            <a:r>
              <a:rPr lang="nl-NL" sz="2400" dirty="0"/>
              <a:t> concentratie zuurstof en kooldioxide regelen</a:t>
            </a:r>
          </a:p>
          <a:p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3512F93-7843-9C15-61BA-4454C2628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14817"/>
            <a:ext cx="4167383" cy="182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4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Les 3 Ademhaling</a:t>
            </a:r>
          </a:p>
          <a:p>
            <a:r>
              <a:rPr lang="nl-NL" sz="2400" dirty="0"/>
              <a:t>Doorlaatbaarheidseisen</a:t>
            </a:r>
          </a:p>
          <a:p>
            <a:r>
              <a:rPr lang="nl-NL" sz="2400" dirty="0"/>
              <a:t>MA-verpakking (MA = </a:t>
            </a:r>
            <a:r>
              <a:rPr lang="nl-NL" sz="2400" dirty="0" err="1"/>
              <a:t>Modified</a:t>
            </a:r>
            <a:r>
              <a:rPr lang="nl-NL" sz="2400" dirty="0"/>
              <a:t> </a:t>
            </a:r>
            <a:r>
              <a:rPr lang="nl-NL" sz="2400" dirty="0" err="1"/>
              <a:t>Atmosphere</a:t>
            </a:r>
            <a:r>
              <a:rPr lang="nl-NL" sz="2400" dirty="0"/>
              <a:t>).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Soms is alleen een verpakking al voldoende om de concentratie zuurstof (O2) en kooldioxide (CO2) te veranderen.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Door de ademhaling van het product gaat de hoeveelheid O2 in de verpakking naar beneden en de hoeveelheid CO2 omhoog.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Zo’n verpakking noem je wel een Het verpakkingsmateriaal moet wel voldoende CO2 doorlaten om barnsteenzuur schade te voorkomen.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5E04724-097B-3F98-0496-DB0E1CC3B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857" y="1164920"/>
            <a:ext cx="3334376" cy="179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0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Les 3 Ademhaling</a:t>
            </a:r>
          </a:p>
          <a:p>
            <a:endParaRPr lang="nl-NL" sz="2400" dirty="0"/>
          </a:p>
          <a:p>
            <a:r>
              <a:rPr lang="nl-NL" sz="2400" dirty="0"/>
              <a:t>GROEPSOPDRACHT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Bespreek in de groep hoe en of jullie de producten het beste zouden kunnen bewaren.</a:t>
            </a:r>
          </a:p>
          <a:p>
            <a:r>
              <a:rPr lang="nl-NL" sz="2400" dirty="0"/>
              <a:t>Welke rol speelt ademhaling daarbij.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379743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Les 3 Ademhaling</a:t>
            </a:r>
          </a:p>
          <a:p>
            <a:endParaRPr lang="nl-NL" sz="2400" dirty="0"/>
          </a:p>
          <a:p>
            <a:r>
              <a:rPr lang="nl-NL" sz="2400" dirty="0"/>
              <a:t>GROEPSOPDRACHT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Bespreek in de groep hoe en of jullie de producten het beste zouden kunnen bewaren.</a:t>
            </a:r>
          </a:p>
          <a:p>
            <a:r>
              <a:rPr lang="nl-NL" sz="2400" dirty="0"/>
              <a:t>Welke rol speelt ademhaling daarbij.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62277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Programma</a:t>
            </a:r>
          </a:p>
          <a:p>
            <a:endParaRPr lang="nl-NL" sz="2400" dirty="0"/>
          </a:p>
          <a:p>
            <a:r>
              <a:rPr lang="nl-NL" sz="2400" dirty="0"/>
              <a:t>Les 1 Introductie</a:t>
            </a:r>
          </a:p>
          <a:p>
            <a:r>
              <a:rPr lang="nl-NL" sz="2400" dirty="0"/>
              <a:t>Les 2 Water</a:t>
            </a:r>
          </a:p>
          <a:p>
            <a:r>
              <a:rPr lang="nl-NL" sz="2400" dirty="0"/>
              <a:t>Les 3 Ademhaling</a:t>
            </a:r>
          </a:p>
          <a:p>
            <a:r>
              <a:rPr lang="nl-NL" sz="2400" dirty="0"/>
              <a:t>Les 4 Ethyleen</a:t>
            </a:r>
          </a:p>
          <a:p>
            <a:r>
              <a:rPr lang="nl-NL" sz="2400" dirty="0"/>
              <a:t>Les 5 Koeling</a:t>
            </a:r>
          </a:p>
          <a:p>
            <a:r>
              <a:rPr lang="nl-NL" sz="2400" dirty="0"/>
              <a:t>Les 6 Derving</a:t>
            </a:r>
          </a:p>
          <a:p>
            <a:r>
              <a:rPr lang="nl-NL" sz="2400" dirty="0"/>
              <a:t>Les 7 Herhaling</a:t>
            </a:r>
          </a:p>
          <a:p>
            <a:r>
              <a:rPr lang="nl-NL" sz="2400" dirty="0"/>
              <a:t>Les 8 Toets</a:t>
            </a:r>
          </a:p>
          <a:p>
            <a:pPr algn="ctr"/>
            <a:endParaRPr lang="nl-NL" sz="36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9474009-1FB9-8F17-8740-DAF1F00F1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253257"/>
            <a:ext cx="6095999" cy="302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1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Les 3 Ademhaling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Eén van de belangrijkste kenmerken van verse producten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Bij ademhaling maakt de plant uit energierijke koolhydraten, zoals suikers, zetmeel en zuren, energie vrij.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Ook maakt de plant bouwstoffen die de plant nodig heeft.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Een groot deel van de energie (ongeveer 46%) komt echter vrij in de vorm van warmte.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r>
              <a:rPr lang="nl-NL" sz="2400" dirty="0"/>
              <a:t>De energie en bouwstoffen zijn van groot belang tijdens de groei van planten. Ook zijn ze nodig om de plantencellen intact te houden.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1542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Les 3 Ademhaling</a:t>
            </a:r>
          </a:p>
          <a:p>
            <a:endParaRPr lang="nl-NL" sz="2400" dirty="0"/>
          </a:p>
          <a:p>
            <a:r>
              <a:rPr lang="nl-NL" sz="2400" dirty="0"/>
              <a:t>Stap voor stap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De ademhaling gebeurt niet in één simpele reactie.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Als dat wel zou gebeuren, zouden de suikers allemaal heel snel verbruikt worden.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De temperatuur van de cellen zou zo hard stijgen dat het weefsel dood zou gaan.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 Alle stapjes worden door verschillende enzymen gecontroleerd.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42BB5C3-2F38-F420-2AF8-C52C53F01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335" y="1136736"/>
            <a:ext cx="2362405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4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Les 3 Ademhaling</a:t>
            </a:r>
          </a:p>
          <a:p>
            <a:endParaRPr lang="nl-NL" sz="2400" dirty="0"/>
          </a:p>
          <a:p>
            <a:r>
              <a:rPr lang="nl-NL" sz="2400" dirty="0"/>
              <a:t>N3/4 Behandelen de stapjes en rol van de Mitochondriën bij de verdiepingsles</a:t>
            </a:r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A391C49-991C-C0CC-B6A1-AFF44004C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340" y="2846975"/>
            <a:ext cx="4722377" cy="374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04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Les 3 Ademhaling</a:t>
            </a:r>
          </a:p>
          <a:p>
            <a:endParaRPr lang="nl-NL" sz="2400" dirty="0"/>
          </a:p>
          <a:p>
            <a:r>
              <a:rPr lang="nl-NL" sz="2400" dirty="0"/>
              <a:t>HANDLE WITH CARE</a:t>
            </a:r>
          </a:p>
          <a:p>
            <a:endParaRPr lang="nl-NL" sz="2400" dirty="0"/>
          </a:p>
          <a:p>
            <a:r>
              <a:rPr lang="nl-NL" sz="2400" dirty="0"/>
              <a:t>Ruw omgaan met verse producten versneld de ademhaling……</a:t>
            </a:r>
          </a:p>
          <a:p>
            <a:r>
              <a:rPr lang="nl-NL" sz="2400" dirty="0"/>
              <a:t>Kijk naar dit voorbeeld van trostomaten</a:t>
            </a:r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2C401F7-4E3B-C519-1931-189C1B31D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82" y="2135517"/>
            <a:ext cx="9592396" cy="429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6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9680077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Les 3 Ademhaling</a:t>
            </a:r>
          </a:p>
          <a:p>
            <a:endParaRPr lang="nl-NL" sz="2400" dirty="0"/>
          </a:p>
          <a:p>
            <a:r>
              <a:rPr lang="nl-NL" sz="2400" dirty="0"/>
              <a:t>Betekenis voor de logistiek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De enzymen die bij de ademhaling zijn betrokken, zijn zeer temperatuurgevoelig.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Grofweg verdubbelt de ademhalingssnelheid bij elke temperatuurstijging van 10 °C.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Sla van 12 °C ademt dus twee keer zo snel als die van 2 °C. Sla van 22 °C ademt twee keer zo snel als bij 12 °C (en dus vier keer zo snel als bij 2 °C).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Als gevolg hiervan zal ook de hoeveelheid warmte die wordt geproduceerd verdubbelen bij elke temperatuurstijging van 10 °C. Het product zal dus aanzienlijk warmer worden.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Hierbij is het risico groot dat het hele proces zichzelf versnelt.</a:t>
            </a:r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8591BDC-3202-35BB-0AC0-F59BAD97C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992" y="1027134"/>
            <a:ext cx="2658648" cy="177243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B0802E2-7BB4-C19C-E370-296D10F76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6686" y="4859120"/>
            <a:ext cx="1891954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9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867799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Les 3 Ademhaling</a:t>
            </a:r>
          </a:p>
          <a:p>
            <a:endParaRPr lang="nl-NL" sz="2400" dirty="0"/>
          </a:p>
          <a:p>
            <a:r>
              <a:rPr lang="nl-NL" sz="2400" dirty="0"/>
              <a:t>Zuurstof en koolstofdioxide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Vers producten verpakt of bewaard in een doos, hoes, opslag- of bewaarruimte, auto of container.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Door ademhaling zal het zuurstofgehalte gaan dalen. Het gehalte kooldioxide (CO2) zal juist stijgen.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Hierdoor wordt de citroenzuurcyclus geremd en verloopt de ademhaling langzamer. </a:t>
            </a:r>
          </a:p>
          <a:p>
            <a:r>
              <a:rPr lang="nl-NL" sz="2400" dirty="0"/>
              <a:t>Deze remming van de ademhalingssnelheid door verlaging van de zuurstofconcentratie wordt gebruikt om producten lang te bewaren. Vooral voor fruit wordt dit gebruikt.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EF08EC3-8A78-54FC-609B-A639D2B12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7282" y="424069"/>
            <a:ext cx="3482235" cy="260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5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947966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Les 3 Ademhaling</a:t>
            </a:r>
          </a:p>
          <a:p>
            <a:endParaRPr lang="nl-NL" sz="2400" dirty="0"/>
          </a:p>
          <a:p>
            <a:r>
              <a:rPr lang="nl-NL" sz="2400" dirty="0"/>
              <a:t>Betekenis voor de logistiek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In afgesloten ruimte gaat CO2 stijgen door de ademhaling.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Hogere concentraties CO2 remmen de ademhaling.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De citroenzuurcyclus wordt geremd maar barnsteenzuur (een belangrijk tussenproduct in de citroenzuurcyclus) hoopt zich op.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Te veel barnsteenzuur geeft bruine vlekken, vieze smaak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Het gehalte CO2 mag niet boven de 5-7% komen.</a:t>
            </a:r>
          </a:p>
          <a:p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A05AF67-1EA0-344D-E1AE-42C60440A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211" y="312106"/>
            <a:ext cx="3511854" cy="263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4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2" ma:contentTypeDescription="Een nieuw document maken." ma:contentTypeScope="" ma:versionID="cadc1f5828b1aae1a0a0ac51fc8484f6">
  <xsd:schema xmlns:xsd="http://www.w3.org/2001/XMLSchema" xmlns:xs="http://www.w3.org/2001/XMLSchema" xmlns:p="http://schemas.microsoft.com/office/2006/metadata/properties" xmlns:ns2="2cb1c85b-b197-48cd-8bb1-fe9e9ee0096b" xmlns:ns3="414a8a67-acf6-4b09-bb49-f84330b442d7" targetNamespace="http://schemas.microsoft.com/office/2006/metadata/properties" ma:root="true" ma:fieldsID="8015699f6b83f34b4be5927a42fc5378" ns2:_="" ns3:_="">
    <xsd:import namespace="2cb1c85b-b197-48cd-8bb1-fe9e9ee0096b"/>
    <xsd:import namespace="414a8a67-acf6-4b09-bb49-f84330b442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95E054-A4D1-494E-8569-2006FB09F6F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88fa185b-b6f4-4426-890a-edc6532e8d4f"/>
    <ds:schemaRef ds:uri="521c7c86-cc27-4cef-8605-4ebb03422227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65929FC-507C-4225-ADC4-799D2B4F0F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E2EC81-1B03-4800-B06B-D192BCA6A318}"/>
</file>

<file path=docProps/app.xml><?xml version="1.0" encoding="utf-8"?>
<Properties xmlns="http://schemas.openxmlformats.org/officeDocument/2006/extended-properties" xmlns:vt="http://schemas.openxmlformats.org/officeDocument/2006/docPropsVTypes">
  <Template>Achtergroen PP van zone</Template>
  <TotalTime>246</TotalTime>
  <Words>1029</Words>
  <Application>Microsoft Office PowerPoint</Application>
  <PresentationFormat>Breedbeeld</PresentationFormat>
  <Paragraphs>151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0" baseType="lpstr">
      <vt:lpstr>Arial</vt:lpstr>
      <vt:lpstr>Achtergroen PP van zone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Bertus Boer</dc:creator>
  <cp:lastModifiedBy>Ben Nienhuis</cp:lastModifiedBy>
  <cp:revision>8</cp:revision>
  <dcterms:created xsi:type="dcterms:W3CDTF">2021-01-11T10:50:43Z</dcterms:created>
  <dcterms:modified xsi:type="dcterms:W3CDTF">2022-11-14T12:48:40Z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